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9" autoAdjust="0"/>
    <p:restoredTop sz="94660"/>
  </p:normalViewPr>
  <p:slideViewPr>
    <p:cSldViewPr snapToGrid="0">
      <p:cViewPr varScale="1">
        <p:scale>
          <a:sx n="73" d="100"/>
          <a:sy n="73"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405022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ABCED1-A202-4072-A3CE-92BE53E4A045}"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283306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2957345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59182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945533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2032552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2633878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3186715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91584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333760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3853669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BCED1-A202-4072-A3CE-92BE53E4A045}"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275354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BCED1-A202-4072-A3CE-92BE53E4A045}" type="datetimeFigureOut">
              <a:rPr lang="en-US" smtClean="0"/>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115795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294016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24911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76ABCED1-A202-4072-A3CE-92BE53E4A045}" type="datetimeFigureOut">
              <a:rPr lang="en-US" smtClean="0"/>
              <a:t>1/9/2019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356721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ABCED1-A202-4072-A3CE-92BE53E4A045}"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1B3AC-EAAE-4B6F-B0A7-3C72F248B4EC}" type="slidenum">
              <a:rPr lang="en-US" smtClean="0"/>
              <a:t>‹#›</a:t>
            </a:fld>
            <a:endParaRPr lang="en-US"/>
          </a:p>
        </p:txBody>
      </p:sp>
    </p:spTree>
    <p:extLst>
      <p:ext uri="{BB962C8B-B14F-4D97-AF65-F5344CB8AC3E}">
        <p14:creationId xmlns:p14="http://schemas.microsoft.com/office/powerpoint/2010/main" val="105428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6ABCED1-A202-4072-A3CE-92BE53E4A045}" type="datetimeFigureOut">
              <a:rPr lang="en-US" smtClean="0"/>
              <a:t>1/9/2019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271B3AC-EAAE-4B6F-B0A7-3C72F248B4EC}" type="slidenum">
              <a:rPr lang="en-US" smtClean="0"/>
              <a:t>‹#›</a:t>
            </a:fld>
            <a:endParaRPr lang="en-US"/>
          </a:p>
        </p:txBody>
      </p:sp>
    </p:spTree>
    <p:extLst>
      <p:ext uri="{BB962C8B-B14F-4D97-AF65-F5344CB8AC3E}">
        <p14:creationId xmlns:p14="http://schemas.microsoft.com/office/powerpoint/2010/main" val="5188505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0733" y="1413933"/>
            <a:ext cx="8825658" cy="2142067"/>
          </a:xfrm>
        </p:spPr>
        <p:txBody>
          <a:bodyPr/>
          <a:lstStyle/>
          <a:p>
            <a:r>
              <a:rPr lang="sr-Cyrl-RS" dirty="0" smtClean="0">
                <a:solidFill>
                  <a:schemeClr val="accent3"/>
                </a:solidFill>
              </a:rPr>
              <a:t>ИНТЕРНЕТ БОНТОН</a:t>
            </a:r>
            <a:endParaRPr lang="en-US" dirty="0">
              <a:solidFill>
                <a:schemeClr val="accent3"/>
              </a:solidFill>
            </a:endParaRPr>
          </a:p>
        </p:txBody>
      </p:sp>
      <p:sp>
        <p:nvSpPr>
          <p:cNvPr id="3" name="Subtitle 2"/>
          <p:cNvSpPr>
            <a:spLocks noGrp="1"/>
          </p:cNvSpPr>
          <p:nvPr>
            <p:ph type="subTitle" idx="1"/>
          </p:nvPr>
        </p:nvSpPr>
        <p:spPr/>
        <p:txBody>
          <a:bodyPr/>
          <a:lstStyle/>
          <a:p>
            <a:r>
              <a:rPr lang="sr-Cyrl-RS" dirty="0" smtClean="0"/>
              <a:t>АУТОРИ:</a:t>
            </a:r>
          </a:p>
          <a:p>
            <a:r>
              <a:rPr lang="sr-Cyrl-RS" dirty="0" smtClean="0"/>
              <a:t>прЕДРАГ МАТИЋ, НИКОЛА ЈАНАЋКОВИЋ И НИКОДИМ ЖАРКОВИЋ</a:t>
            </a:r>
            <a:endParaRPr lang="en-US" dirty="0"/>
          </a:p>
        </p:txBody>
      </p:sp>
    </p:spTree>
    <p:extLst>
      <p:ext uri="{BB962C8B-B14F-4D97-AF65-F5344CB8AC3E}">
        <p14:creationId xmlns:p14="http://schemas.microsoft.com/office/powerpoint/2010/main" val="2882602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9509" y="744583"/>
            <a:ext cx="5394960" cy="822959"/>
          </a:xfrm>
        </p:spPr>
        <p:txBody>
          <a:bodyPr/>
          <a:lstStyle/>
          <a:p>
            <a:endParaRPr lang="en-US" dirty="0"/>
          </a:p>
        </p:txBody>
      </p:sp>
      <p:sp>
        <p:nvSpPr>
          <p:cNvPr id="3" name="Content Placeholder 2"/>
          <p:cNvSpPr>
            <a:spLocks noGrp="1"/>
          </p:cNvSpPr>
          <p:nvPr>
            <p:ph idx="1"/>
          </p:nvPr>
        </p:nvSpPr>
        <p:spPr>
          <a:xfrm>
            <a:off x="1103312" y="2052918"/>
            <a:ext cx="10013179" cy="4195481"/>
          </a:xfrm>
        </p:spPr>
        <p:txBody>
          <a:bodyPr>
            <a:normAutofit/>
          </a:bodyPr>
          <a:lstStyle/>
          <a:p>
            <a:r>
              <a:rPr lang="sr-Cyrl-RS" sz="2400" dirty="0" smtClean="0"/>
              <a:t> </a:t>
            </a:r>
            <a:r>
              <a:rPr lang="sr-Cyrl-RS" sz="2400" dirty="0" smtClean="0"/>
              <a:t>Интернет бонтон или технолошки бонтон или нететикеција неформалне су смернице о прихватљивом понашању на интернету које су формулисали корисници интернета</a:t>
            </a:r>
            <a:r>
              <a:rPr lang="en-US" sz="2400" dirty="0" smtClean="0"/>
              <a:t>.</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158546">
            <a:off x="4015095" y="3882436"/>
            <a:ext cx="3347559" cy="2157013"/>
          </a:xfrm>
          <a:prstGeom prst="rect">
            <a:avLst/>
          </a:prstGeom>
        </p:spPr>
      </p:pic>
    </p:spTree>
    <p:extLst>
      <p:ext uri="{BB962C8B-B14F-4D97-AF65-F5344CB8AC3E}">
        <p14:creationId xmlns:p14="http://schemas.microsoft.com/office/powerpoint/2010/main" val="21586612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sz="3200" b="1" dirty="0" smtClean="0"/>
              <a:t>ДЕФИНИСАЊЕ ИНТЕРНЕТ БОНТОНА</a:t>
            </a:r>
            <a:endParaRPr lang="en-US" sz="3200" b="1" dirty="0"/>
          </a:p>
        </p:txBody>
      </p:sp>
      <p:sp>
        <p:nvSpPr>
          <p:cNvPr id="3" name="Content Placeholder 2"/>
          <p:cNvSpPr>
            <a:spLocks noGrp="1"/>
          </p:cNvSpPr>
          <p:nvPr>
            <p:ph idx="1"/>
          </p:nvPr>
        </p:nvSpPr>
        <p:spPr/>
        <p:txBody>
          <a:bodyPr>
            <a:normAutofit/>
          </a:bodyPr>
          <a:lstStyle/>
          <a:p>
            <a:r>
              <a:rPr lang="sr-Cyrl-RS" sz="2400" dirty="0" smtClean="0"/>
              <a:t>- Интернет бонтон је спој здравог разума, уобичајене љубазности и захтев рачунске технологије и културе који су формулисали корисници интернета.</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6892" y="3304903"/>
            <a:ext cx="5447212" cy="3291840"/>
          </a:xfrm>
          <a:prstGeom prst="rect">
            <a:avLst/>
          </a:prstGeom>
        </p:spPr>
      </p:pic>
    </p:spTree>
    <p:extLst>
      <p:ext uri="{BB962C8B-B14F-4D97-AF65-F5344CB8AC3E}">
        <p14:creationId xmlns:p14="http://schemas.microsoft.com/office/powerpoint/2010/main" val="27442764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sz="3200" b="1" dirty="0" smtClean="0"/>
              <a:t>ЗНАЧЕЊЕ НЕТИКЕЦИЈЕ</a:t>
            </a:r>
            <a:endParaRPr lang="en-US" sz="3200" b="1" dirty="0"/>
          </a:p>
        </p:txBody>
      </p:sp>
      <p:sp>
        <p:nvSpPr>
          <p:cNvPr id="3" name="Content Placeholder 2"/>
          <p:cNvSpPr>
            <a:spLocks noGrp="1"/>
          </p:cNvSpPr>
          <p:nvPr>
            <p:ph idx="1"/>
          </p:nvPr>
        </p:nvSpPr>
        <p:spPr/>
        <p:txBody>
          <a:bodyPr>
            <a:normAutofit/>
          </a:bodyPr>
          <a:lstStyle/>
          <a:p>
            <a:r>
              <a:rPr lang="sr-Cyrl-RS" sz="2400" dirty="0" smtClean="0"/>
              <a:t>- Норме и правила су део јединственог идентитета било ког друштвеног колектива. Поштовањем норми одређује групе, указује се поштовање самој групи и кључно је за изградњу и дефинисање идентитета заједнице.</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9222" y="3709850"/>
            <a:ext cx="4506686" cy="2855783"/>
          </a:xfrm>
          <a:prstGeom prst="rect">
            <a:avLst/>
          </a:prstGeom>
        </p:spPr>
      </p:pic>
    </p:spTree>
    <p:extLst>
      <p:ext uri="{BB962C8B-B14F-4D97-AF65-F5344CB8AC3E}">
        <p14:creationId xmlns:p14="http://schemas.microsoft.com/office/powerpoint/2010/main" val="3124896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569043" cy="3453076"/>
          </a:xfrm>
        </p:spPr>
        <p:txBody>
          <a:bodyPr/>
          <a:lstStyle/>
          <a:p>
            <a:r>
              <a:rPr lang="en-US" sz="2400" dirty="0" smtClean="0"/>
              <a:t>- </a:t>
            </a:r>
            <a:r>
              <a:rPr lang="sr-Cyrl-RS" sz="2400" dirty="0" smtClean="0"/>
              <a:t>Нажалост, живот у тим виртуелним заједницама често није био толико миран и угодан како се у почетку очекивало. нападање, вређање, употреба погрдних имена па чак и вулгарности, постале су честе појаве на интернету, а цели феномен овог неприхватљивог понашања је добио име флејмовање. Неки тврде да су за појаву овог феномена одговорни први корисници комуникација помоћу рачунара и интернета.</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5086" y="3762104"/>
            <a:ext cx="5016136" cy="2801370"/>
          </a:xfrm>
        </p:spPr>
      </p:pic>
    </p:spTree>
    <p:extLst>
      <p:ext uri="{BB962C8B-B14F-4D97-AF65-F5344CB8AC3E}">
        <p14:creationId xmlns:p14="http://schemas.microsoft.com/office/powerpoint/2010/main" val="34523124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3309385"/>
          </a:xfrm>
        </p:spPr>
        <p:txBody>
          <a:bodyPr/>
          <a:lstStyle/>
          <a:p>
            <a:pPr algn="ctr"/>
            <a:r>
              <a:rPr lang="sr-Cyrl-RS" sz="3200" b="1" dirty="0" smtClean="0"/>
              <a:t>ФЛЕЈМОВАЊЕ</a:t>
            </a:r>
            <a:r>
              <a:rPr lang="sr-Cyrl-RS" sz="3200" dirty="0" smtClean="0"/>
              <a:t/>
            </a:r>
            <a:br>
              <a:rPr lang="sr-Cyrl-RS" sz="3200" dirty="0" smtClean="0"/>
            </a:br>
            <a:r>
              <a:rPr lang="sr-Cyrl-RS" sz="3200" dirty="0" smtClean="0"/>
              <a:t/>
            </a:r>
            <a:br>
              <a:rPr lang="sr-Cyrl-RS" sz="3200" dirty="0" smtClean="0"/>
            </a:br>
            <a:r>
              <a:rPr lang="sr-Cyrl-RS" sz="2400" dirty="0" smtClean="0"/>
              <a:t>- Слање неуљудне и и непажљиве поруке која се може доживети као увреда или повреда групне норме или правила на интернету,позната је под именом флејмовање. Таква порука може произвести низ других нежељених порука или чак рат нежељеним порукама.</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8521" y="4428309"/>
            <a:ext cx="2859902" cy="2183061"/>
          </a:xfrm>
        </p:spPr>
      </p:pic>
    </p:spTree>
    <p:extLst>
      <p:ext uri="{BB962C8B-B14F-4D97-AF65-F5344CB8AC3E}">
        <p14:creationId xmlns:p14="http://schemas.microsoft.com/office/powerpoint/2010/main" val="3452401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sz="3200" b="1" dirty="0" smtClean="0"/>
              <a:t>НЕТИКЕЦИЈА И СТВАРНИ СВЕТ</a:t>
            </a:r>
            <a:endParaRPr lang="en-US" sz="3200" b="1" dirty="0"/>
          </a:p>
        </p:txBody>
      </p:sp>
      <p:sp>
        <p:nvSpPr>
          <p:cNvPr id="3" name="Content Placeholder 2"/>
          <p:cNvSpPr>
            <a:spLocks noGrp="1"/>
          </p:cNvSpPr>
          <p:nvPr>
            <p:ph idx="1"/>
          </p:nvPr>
        </p:nvSpPr>
        <p:spPr/>
        <p:txBody>
          <a:bodyPr>
            <a:normAutofit/>
          </a:bodyPr>
          <a:lstStyle/>
          <a:p>
            <a:r>
              <a:rPr lang="sr-Cyrl-RS" sz="2400" dirty="0" smtClean="0"/>
              <a:t>- Почетна очекивања у вези онлајн медија била су заснована на јединственој космополитској сајбер-култури у којој је </a:t>
            </a:r>
            <a:r>
              <a:rPr lang="sr-Cyrl-RS" sz="2400" dirty="0" smtClean="0"/>
              <a:t>владао</a:t>
            </a:r>
            <a:r>
              <a:rPr lang="en-US" sz="2400" dirty="0" smtClean="0"/>
              <a:t> </a:t>
            </a:r>
            <a:r>
              <a:rPr lang="sr-Cyrl-RS" sz="2400" dirty="0" smtClean="0"/>
              <a:t>систем вредности софистиковане високообразоване мањине која је тежила да окупи, комуницира и одржава везе са другима сличним себи.</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1291" y="4376415"/>
            <a:ext cx="3496666" cy="2071655"/>
          </a:xfrm>
          <a:prstGeom prst="rect">
            <a:avLst/>
          </a:prstGeom>
        </p:spPr>
      </p:pic>
    </p:spTree>
    <p:extLst>
      <p:ext uri="{BB962C8B-B14F-4D97-AF65-F5344CB8AC3E}">
        <p14:creationId xmlns:p14="http://schemas.microsoft.com/office/powerpoint/2010/main" val="1362753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2564802"/>
          </a:xfrm>
        </p:spPr>
        <p:txBody>
          <a:bodyPr/>
          <a:lstStyle/>
          <a:p>
            <a:r>
              <a:rPr lang="sr-Cyrl-RS" sz="2400" dirty="0" smtClean="0"/>
              <a:t>- Међутим 1990. године долази до радикалних промена у правцу развоју интернета. Увођење интерфејса </a:t>
            </a:r>
            <a:r>
              <a:rPr lang="en-US" sz="2400" dirty="0" smtClean="0"/>
              <a:t>World Wide Web</a:t>
            </a:r>
            <a:r>
              <a:rPr lang="sr-Cyrl-RS" sz="2400" dirty="0" smtClean="0"/>
              <a:t>-а је био један од главних разлога за његову популарност у јавности. </a:t>
            </a:r>
            <a:r>
              <a:rPr lang="sr-Cyrl-RS" sz="2400" dirty="0"/>
              <a:t>И</a:t>
            </a:r>
            <a:r>
              <a:rPr lang="sr-Cyrl-RS" sz="2400" dirty="0" smtClean="0"/>
              <a:t>зворна метафора о интернету као виртуалној заједници, замењује се новим начином размишљања о интернету као ауто-путу информација и веома погодном за развој електронске трговине.</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6080" y="3749041"/>
            <a:ext cx="5120639" cy="2325188"/>
          </a:xfrm>
        </p:spPr>
      </p:pic>
    </p:spTree>
    <p:extLst>
      <p:ext uri="{BB962C8B-B14F-4D97-AF65-F5344CB8AC3E}">
        <p14:creationId xmlns:p14="http://schemas.microsoft.com/office/powerpoint/2010/main" val="296346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TotalTime>
  <Words>263</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ИНТЕРНЕТ БОНТОН</vt:lpstr>
      <vt:lpstr>PowerPoint Presentation</vt:lpstr>
      <vt:lpstr>ДЕФИНИСАЊЕ ИНТЕРНЕТ БОНТОНА</vt:lpstr>
      <vt:lpstr>ЗНАЧЕЊЕ НЕТИКЕЦИЈЕ</vt:lpstr>
      <vt:lpstr>- Нажалост, живот у тим виртуелним заједницама често није био толико миран и угодан како се у почетку очекивало. нападање, вређање, употреба погрдних имена па чак и вулгарности, постале су честе појаве на интернету, а цели феномен овог неприхватљивог понашања је добио име флејмовање. Неки тврде да су за појаву овог феномена одговорни први корисници комуникација помоћу рачунара и интернета.</vt:lpstr>
      <vt:lpstr>ФЛЕЈМОВАЊЕ  - Слање неуљудне и и непажљиве поруке која се може доживети као увреда или повреда групне норме или правила на интернету,позната је под именом флејмовање. Таква порука може произвести низ других нежељених порука или чак рат нежељеним порукама.</vt:lpstr>
      <vt:lpstr>НЕТИКЕЦИЈА И СТВАРНИ СВЕТ</vt:lpstr>
      <vt:lpstr>- Међутим 1990. године долази до радикалних промена у правцу развоју интернета. Увођење интерфејса World Wide Web-а је био један од главних разлога за његову популарност у јавности. Изворна метафора о интернету као виртуалној заједници, замењује се новим начином размишљања о интернету као ауто-путу информација и веома погодном за развој електронске трговине.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ИНТЕРНЕТ БОНТОН</dc:title>
  <dc:creator>Ucenik</dc:creator>
  <cp:lastModifiedBy>Ucenik</cp:lastModifiedBy>
  <cp:revision>14</cp:revision>
  <dcterms:created xsi:type="dcterms:W3CDTF">2018-12-12T10:04:37Z</dcterms:created>
  <dcterms:modified xsi:type="dcterms:W3CDTF">2019-01-09T10:18:41Z</dcterms:modified>
</cp:coreProperties>
</file>